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0" r:id="rId1"/>
  </p:sldMasterIdLst>
  <p:sldIdLst>
    <p:sldId id="269" r:id="rId2"/>
    <p:sldId id="273" r:id="rId3"/>
    <p:sldId id="270" r:id="rId4"/>
    <p:sldId id="271" r:id="rId5"/>
    <p:sldId id="272" r:id="rId6"/>
    <p:sldId id="274" r:id="rId7"/>
    <p:sldId id="275" r:id="rId8"/>
    <p:sldId id="310" r:id="rId9"/>
    <p:sldId id="311" r:id="rId10"/>
    <p:sldId id="312" r:id="rId11"/>
    <p:sldId id="31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701B1-C169-EB62-8A2F-63E06B2D9B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104286-D975-B20B-8EFE-A41EA4039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3CBA8-16F7-3709-DFE3-487BBDF17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2F9CA-A84A-14D4-E54E-1EA5E5FF0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CDC8F-364D-D181-660D-F46BEC4D4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271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8881-6215-404F-4643-88719FA24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F36395-6C11-D6FA-0E8F-C8F12F4B6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6FA2E-C7CE-E0C6-94A8-F379909CA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0CDD8-5835-246F-D5A6-FA29D5ECB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A440E-C117-5020-5DF7-FCE1F43EC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166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BE9488-F866-484F-DE1B-7A05E7F70E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4BC3B4-CCF0-365F-ACD3-A7134F469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D61D1-D4AD-BBA7-3587-E59836E9F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81A03-2AD3-0893-B38A-F80D91105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CC659-4688-A241-8B6E-24A87997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969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ED2B6-996F-DF11-7346-85EEA3627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FF25C-5913-5D03-F296-A882C3D63C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E3B73-0514-56DB-B89D-AF3CE388D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EE84C-924E-2C89-B1EB-D9145FB8B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39566-A285-5F77-7A63-37EE99BDB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641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BD015-334A-5083-0530-5EA84933E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722B5-411C-F25C-B9EB-94C6ED05D1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E823D-5449-A956-104D-4D83B6741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B9107-B6FA-20A7-D7D8-F01CECB25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AEBB7-900C-BAFC-3742-9796048CB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544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3236D-0523-124C-CAD7-B7B1F8A23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A8316-E94D-0F6F-06FF-8DDC54DDE1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7DD60-F3DE-669F-EFCB-25BDF7C5C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EF72B9-F33E-A8C7-12F0-70973F6AD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185E59-B6B2-3D7E-D1FB-05C331F2B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B465C4-2EBD-B30F-9FBF-CFA23ECA4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937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49818-1091-7A95-4064-27FAF90A8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77DF6-514C-9CA8-63EB-D386C82BA5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0E768-0D36-CA9C-0D6F-81E5CF566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048FFB-C24E-0370-1B32-D8AE95EA3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08785C-5A53-96C9-2625-2A36EE21BC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CD3657-F2F7-B461-0303-4A0278384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B3BB3B-AAFE-168D-11F2-BB5DD871D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57415B-4D7E-B175-C75A-DF9C492A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440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0CD3-9FD7-4617-DA12-484B4DA0F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F2CAAA-E6CC-79CC-649B-33076AE6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1FB6E1-ECDA-23F4-059D-82722D903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C0F07-F802-A199-5493-652644C9E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421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FC5A48-B968-9578-99AC-1173B9D4A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D629A-87EE-12F7-EF7B-733624034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ECECB-5445-80A9-38F2-A9120E54B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057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C0B82-6BB1-DCAC-3277-D918D330D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07306-CBD9-677C-5552-072D6208F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F52450-EC04-475B-F750-31CB963C5A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D5C05-6D19-2993-E3E9-D4DDF6FE3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70444-5592-15CD-967D-317B0E0F4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497687-AB68-2C29-FF11-53CF942E9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313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6559E-99B4-D638-B2C1-3055E6D86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A25F17-9D38-99EA-D557-FD6FDCA592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016F1-D55A-12CE-8583-612AC9601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548F22-E37E-F29F-3E77-A9E8321F8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7C3C7-B8CE-38A2-2516-B040C3007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D450-B8D9-050E-6542-5B3D3766D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589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B7BC42-D7E5-E7EA-2DEE-529B1B6C1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273DB-F14D-AEDE-EB89-4BD47EC16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EF295-511F-A93C-9E67-4E659577FD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11/15/2023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14C7D-28E5-79A7-6D89-C4EA7696C2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9FCE0-3853-D5F8-F8B4-81E14D243C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406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1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69" r:id="rId9"/>
    <p:sldLayoutId id="2147483870" r:id="rId10"/>
    <p:sldLayoutId id="21474838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Parameters to and from Procedures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2683" y="1740762"/>
            <a:ext cx="10353762" cy="4058751"/>
          </a:xfrm>
        </p:spPr>
        <p:txBody>
          <a:bodyPr/>
          <a:lstStyle/>
          <a:p>
            <a:pPr marL="3690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4 major ways: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US" sz="3200" dirty="0"/>
              <a:t>Passing parameters in registers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US" sz="3200" dirty="0"/>
              <a:t>Passing parameters in general memory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US" sz="3200" dirty="0"/>
              <a:t>Passing parameters using pointers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US" sz="3200" dirty="0"/>
              <a:t>Passing parameters using the stack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66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A44AC7-B672-00C7-0D52-3D307A9F3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557212"/>
            <a:ext cx="1028700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172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6806A3-F651-AD56-B137-891F5784C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59715" y="992188"/>
            <a:ext cx="2805780" cy="48736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int red = 9;</a:t>
            </a:r>
          </a:p>
          <a:p>
            <a:r>
              <a:rPr lang="en-US" dirty="0"/>
              <a:t>int yellow = 8;</a:t>
            </a:r>
          </a:p>
          <a:p>
            <a:r>
              <a:rPr lang="en-US" dirty="0"/>
              <a:t>int green = 7;</a:t>
            </a:r>
          </a:p>
          <a:p>
            <a:endParaRPr lang="en-US" dirty="0"/>
          </a:p>
          <a:p>
            <a:r>
              <a:rPr lang="en-US" dirty="0"/>
              <a:t>void setup(){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</a:t>
            </a:r>
            <a:r>
              <a:rPr lang="en-US" dirty="0" err="1"/>
              <a:t>pinMode</a:t>
            </a:r>
            <a:r>
              <a:rPr lang="en-US" dirty="0"/>
              <a:t>(red, OUTPUT);</a:t>
            </a:r>
          </a:p>
          <a:p>
            <a:r>
              <a:rPr lang="en-US" dirty="0"/>
              <a:t>  </a:t>
            </a:r>
            <a:r>
              <a:rPr lang="en-US" dirty="0" err="1"/>
              <a:t>pinMode</a:t>
            </a:r>
            <a:r>
              <a:rPr lang="en-US" dirty="0"/>
              <a:t>(yellow, OUTPUT);</a:t>
            </a:r>
          </a:p>
          <a:p>
            <a:r>
              <a:rPr lang="en-US" dirty="0"/>
              <a:t>  </a:t>
            </a:r>
            <a:r>
              <a:rPr lang="en-US" dirty="0" err="1"/>
              <a:t>pinMode</a:t>
            </a:r>
            <a:r>
              <a:rPr lang="en-US" dirty="0"/>
              <a:t>(green,  OUTPUT);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void loop(){</a:t>
            </a:r>
          </a:p>
          <a:p>
            <a:r>
              <a:rPr lang="en-US" dirty="0" err="1"/>
              <a:t>digitalWrite</a:t>
            </a:r>
            <a:r>
              <a:rPr lang="en-US" dirty="0"/>
              <a:t>(red, HIGH);</a:t>
            </a:r>
          </a:p>
          <a:p>
            <a:r>
              <a:rPr lang="en-US" dirty="0"/>
              <a:t> delay(15000);</a:t>
            </a:r>
          </a:p>
          <a:p>
            <a:r>
              <a:rPr lang="en-US" dirty="0" err="1"/>
              <a:t>digitalWrite</a:t>
            </a:r>
            <a:r>
              <a:rPr lang="en-US" dirty="0"/>
              <a:t>(red,  LOW);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2C946EF-61AC-A4FB-05D4-38E77F3A4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7714" y="6136941"/>
            <a:ext cx="2998286" cy="396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Fig. First Few lines of the code</a:t>
            </a:r>
          </a:p>
        </p:txBody>
      </p:sp>
    </p:spTree>
    <p:extLst>
      <p:ext uri="{BB962C8B-B14F-4D97-AF65-F5344CB8AC3E}">
        <p14:creationId xmlns:p14="http://schemas.microsoft.com/office/powerpoint/2010/main" val="1522625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Packed BCD to Binary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783" y="1825625"/>
            <a:ext cx="9578434" cy="43513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3255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1872213" y="3067959"/>
            <a:ext cx="6178204" cy="970450"/>
          </a:xfrm>
        </p:spPr>
        <p:txBody>
          <a:bodyPr/>
          <a:lstStyle/>
          <a:p>
            <a:pPr lvl="1" algn="ctr" defTabSz="457200" rtl="0">
              <a:spcBef>
                <a:spcPct val="0"/>
              </a:spcBef>
            </a:pPr>
            <a:r>
              <a:rPr lang="en-US" sz="3200" dirty="0"/>
              <a:t>Passing parameters in registers</a:t>
            </a:r>
            <a:br>
              <a:rPr lang="en-US" sz="3200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696" y="260611"/>
            <a:ext cx="7076661" cy="64682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5" b="90275"/>
          <a:stretch/>
        </p:blipFill>
        <p:spPr>
          <a:xfrm>
            <a:off x="3525952" y="324197"/>
            <a:ext cx="4595384" cy="56526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0" b="59820"/>
          <a:stretch/>
        </p:blipFill>
        <p:spPr>
          <a:xfrm>
            <a:off x="3525952" y="2410690"/>
            <a:ext cx="4595384" cy="44888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16" b="6615"/>
          <a:stretch/>
        </p:blipFill>
        <p:spPr>
          <a:xfrm>
            <a:off x="3525952" y="3773978"/>
            <a:ext cx="4595384" cy="252706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9971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 rot="16200000">
            <a:off x="-301901" y="2989585"/>
            <a:ext cx="6218100" cy="970450"/>
          </a:xfrm>
        </p:spPr>
        <p:txBody>
          <a:bodyPr>
            <a:normAutofit/>
          </a:bodyPr>
          <a:lstStyle/>
          <a:p>
            <a:pPr marL="450000" lvl="1"/>
            <a:r>
              <a:rPr lang="en-US" sz="2400" dirty="0"/>
              <a:t>Passing parameters in general memory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789" y="99753"/>
            <a:ext cx="4929506" cy="66335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7" b="85589"/>
          <a:stretch/>
        </p:blipFill>
        <p:spPr>
          <a:xfrm>
            <a:off x="3557789" y="423949"/>
            <a:ext cx="4929506" cy="6317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07" b="9022"/>
          <a:stretch/>
        </p:blipFill>
        <p:spPr>
          <a:xfrm>
            <a:off x="3557789" y="2269374"/>
            <a:ext cx="4929506" cy="386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32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 rot="16200000">
            <a:off x="-301901" y="2989585"/>
            <a:ext cx="6218100" cy="970450"/>
          </a:xfrm>
        </p:spPr>
        <p:txBody>
          <a:bodyPr>
            <a:normAutofit/>
          </a:bodyPr>
          <a:lstStyle/>
          <a:p>
            <a:pPr marL="450000" lvl="1"/>
            <a:r>
              <a:rPr lang="en-US" sz="2400" dirty="0"/>
              <a:t>Passing parameters using pointers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189" y="62480"/>
            <a:ext cx="5027172" cy="668745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5" b="85148"/>
          <a:stretch/>
        </p:blipFill>
        <p:spPr>
          <a:xfrm>
            <a:off x="3568189" y="482138"/>
            <a:ext cx="5027172" cy="5735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14" b="10690"/>
          <a:stretch/>
        </p:blipFill>
        <p:spPr>
          <a:xfrm>
            <a:off x="3568189" y="2103120"/>
            <a:ext cx="5027172" cy="39319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5132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 rot="16200000">
            <a:off x="-301901" y="2989585"/>
            <a:ext cx="6218100" cy="970450"/>
          </a:xfrm>
        </p:spPr>
        <p:txBody>
          <a:bodyPr>
            <a:normAutofit/>
          </a:bodyPr>
          <a:lstStyle/>
          <a:p>
            <a:pPr marL="450000" lvl="1"/>
            <a:r>
              <a:rPr lang="en-US" sz="2400" dirty="0"/>
              <a:t>Passing parameters using the stack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298" y="66502"/>
            <a:ext cx="4784533" cy="66917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4" b="81739"/>
          <a:stretch/>
        </p:blipFill>
        <p:spPr>
          <a:xfrm>
            <a:off x="3644298" y="349135"/>
            <a:ext cx="4784533" cy="9393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35" b="10311"/>
          <a:stretch/>
        </p:blipFill>
        <p:spPr>
          <a:xfrm>
            <a:off x="3644298" y="2103120"/>
            <a:ext cx="4784533" cy="396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73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547" y="144232"/>
            <a:ext cx="5004533" cy="63978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4015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>
            <a:extLst>
              <a:ext uri="{FF2B5EF4-FFF2-40B4-BE49-F238E27FC236}">
                <a16:creationId xmlns:a16="http://schemas.microsoft.com/office/drawing/2014/main" id="{EBB85AE2-5D24-6709-92AD-96AD5668E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73050"/>
            <a:ext cx="8077200" cy="565150"/>
          </a:xfrm>
        </p:spPr>
        <p:txBody>
          <a:bodyPr/>
          <a:lstStyle/>
          <a:p>
            <a:pPr algn="ctr"/>
            <a:r>
              <a:rPr lang="en-US" altLang="en-US"/>
              <a:t>Basic Bus Timing</a:t>
            </a:r>
          </a:p>
        </p:txBody>
      </p:sp>
      <p:pic>
        <p:nvPicPr>
          <p:cNvPr id="33795" name="Content Placeholder 6" descr="SAVE0013.BMP">
            <a:extLst>
              <a:ext uri="{FF2B5EF4-FFF2-40B4-BE49-F238E27FC236}">
                <a16:creationId xmlns:a16="http://schemas.microsoft.com/office/drawing/2014/main" id="{58753B9B-E0CA-FE5A-61CC-C86EE567B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753100" y="990600"/>
            <a:ext cx="4457700" cy="5562600"/>
          </a:xfrm>
        </p:spPr>
      </p:pic>
      <p:pic>
        <p:nvPicPr>
          <p:cNvPr id="33796" name="Picture 7" descr="SAVE0014.BMP">
            <a:extLst>
              <a:ext uri="{FF2B5EF4-FFF2-40B4-BE49-F238E27FC236}">
                <a16:creationId xmlns:a16="http://schemas.microsoft.com/office/drawing/2014/main" id="{276CFE29-B220-EAEC-7C3B-913523D10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914401"/>
            <a:ext cx="3886200" cy="562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>
            <a:extLst>
              <a:ext uri="{FF2B5EF4-FFF2-40B4-BE49-F238E27FC236}">
                <a16:creationId xmlns:a16="http://schemas.microsoft.com/office/drawing/2014/main" id="{688F5E4B-22F3-2164-5B4F-A758A25E8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73050"/>
            <a:ext cx="8229600" cy="488950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en-US"/>
              <a:t>Basic Bus Timing</a:t>
            </a:r>
          </a:p>
        </p:txBody>
      </p:sp>
      <p:pic>
        <p:nvPicPr>
          <p:cNvPr id="34819" name="Content Placeholder 4" descr="SAVE0013.BMP">
            <a:extLst>
              <a:ext uri="{FF2B5EF4-FFF2-40B4-BE49-F238E27FC236}">
                <a16:creationId xmlns:a16="http://schemas.microsoft.com/office/drawing/2014/main" id="{0D806F21-44F9-DDBE-53A8-BE7FFEB42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753100" y="914400"/>
            <a:ext cx="4533900" cy="5181600"/>
          </a:xfrm>
        </p:spPr>
      </p:pic>
      <p:pic>
        <p:nvPicPr>
          <p:cNvPr id="34820" name="Picture 5" descr="SAVE0015.BMP">
            <a:extLst>
              <a:ext uri="{FF2B5EF4-FFF2-40B4-BE49-F238E27FC236}">
                <a16:creationId xmlns:a16="http://schemas.microsoft.com/office/drawing/2014/main" id="{3C456692-EAD2-96A4-284B-D9323EF77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914401"/>
            <a:ext cx="3962400" cy="517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692</TotalTime>
  <Words>127</Words>
  <Application>Microsoft Office PowerPoint</Application>
  <PresentationFormat>Widescreen</PresentationFormat>
  <Paragraphs>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Passing Parameters to and from Procedures</vt:lpstr>
      <vt:lpstr>Packed BCD to Binary </vt:lpstr>
      <vt:lpstr>Passing parameters in registers </vt:lpstr>
      <vt:lpstr>Passing parameters in general memory</vt:lpstr>
      <vt:lpstr>Passing parameters using pointers</vt:lpstr>
      <vt:lpstr>Passing parameters using the stack</vt:lpstr>
      <vt:lpstr>PowerPoint Presentation</vt:lpstr>
      <vt:lpstr>Basic Bus Timing</vt:lpstr>
      <vt:lpstr>Basic Bus Timing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Procedures</dc:title>
  <dc:creator>sunanda</dc:creator>
  <cp:lastModifiedBy>Prof. Sadi</cp:lastModifiedBy>
  <cp:revision>33</cp:revision>
  <dcterms:created xsi:type="dcterms:W3CDTF">2018-09-19T17:27:11Z</dcterms:created>
  <dcterms:modified xsi:type="dcterms:W3CDTF">2023-11-15T04:21:02Z</dcterms:modified>
</cp:coreProperties>
</file>

<file path=docProps/thumbnail.jpeg>
</file>